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</p:sldIdLst>
  <p:sldSz cx="16256000" cy="9144000"/>
  <p:notesSz cx="6858000" cy="9144000"/>
  <p:defaultTextStyle>
    <a:lvl1pPr algn="ctr" defTabSz="546100">
      <a:defRPr sz="3600">
        <a:latin typeface="+mn-lt"/>
        <a:ea typeface="+mn-ea"/>
        <a:cs typeface="+mn-cs"/>
        <a:sym typeface="Gill Sans"/>
      </a:defRPr>
    </a:lvl1pPr>
    <a:lvl2pPr indent="228600" algn="ctr" defTabSz="546100">
      <a:defRPr sz="3600">
        <a:latin typeface="+mn-lt"/>
        <a:ea typeface="+mn-ea"/>
        <a:cs typeface="+mn-cs"/>
        <a:sym typeface="Gill Sans"/>
      </a:defRPr>
    </a:lvl2pPr>
    <a:lvl3pPr indent="457200" algn="ctr" defTabSz="546100">
      <a:defRPr sz="3600">
        <a:latin typeface="+mn-lt"/>
        <a:ea typeface="+mn-ea"/>
        <a:cs typeface="+mn-cs"/>
        <a:sym typeface="Gill Sans"/>
      </a:defRPr>
    </a:lvl3pPr>
    <a:lvl4pPr indent="685800" algn="ctr" defTabSz="546100">
      <a:defRPr sz="3600">
        <a:latin typeface="+mn-lt"/>
        <a:ea typeface="+mn-ea"/>
        <a:cs typeface="+mn-cs"/>
        <a:sym typeface="Gill Sans"/>
      </a:defRPr>
    </a:lvl4pPr>
    <a:lvl5pPr indent="914400" algn="ctr" defTabSz="546100">
      <a:defRPr sz="3600">
        <a:latin typeface="+mn-lt"/>
        <a:ea typeface="+mn-ea"/>
        <a:cs typeface="+mn-cs"/>
        <a:sym typeface="Gill Sans"/>
      </a:defRPr>
    </a:lvl5pPr>
    <a:lvl6pPr indent="1143000" algn="ctr" defTabSz="546100">
      <a:defRPr sz="3600">
        <a:latin typeface="+mn-lt"/>
        <a:ea typeface="+mn-ea"/>
        <a:cs typeface="+mn-cs"/>
        <a:sym typeface="Gill Sans"/>
      </a:defRPr>
    </a:lvl6pPr>
    <a:lvl7pPr indent="1371600" algn="ctr" defTabSz="546100">
      <a:defRPr sz="3600">
        <a:latin typeface="+mn-lt"/>
        <a:ea typeface="+mn-ea"/>
        <a:cs typeface="+mn-cs"/>
        <a:sym typeface="Gill Sans"/>
      </a:defRPr>
    </a:lvl7pPr>
    <a:lvl8pPr indent="1600200" algn="ctr" defTabSz="546100">
      <a:defRPr sz="3600">
        <a:latin typeface="+mn-lt"/>
        <a:ea typeface="+mn-ea"/>
        <a:cs typeface="+mn-cs"/>
        <a:sym typeface="Gill Sans"/>
      </a:defRPr>
    </a:lvl8pPr>
    <a:lvl9pPr indent="1828800" algn="ctr" defTabSz="546100">
      <a:defRPr sz="3600">
        <a:latin typeface="+mn-lt"/>
        <a:ea typeface="+mn-ea"/>
        <a:cs typeface="+mn-cs"/>
        <a:sym typeface="Gill San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E1E0DA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 b="def" i="def"/>
      <a:tcStyle>
        <a:tcBdr/>
        <a:fill>
          <a:solidFill>
            <a:srgbClr val="C3C2C2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DCE5E6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 b="def" i="def"/>
      <a:tcStyle>
        <a:tcBdr/>
        <a:fill>
          <a:solidFill>
            <a:srgbClr val="DEDEDF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def" i="def">
        <a:font>
          <a:latin typeface="Helvetica Light"/>
          <a:ea typeface="Helvetica Light"/>
          <a:cs typeface="Helvetica Light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de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de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de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8F44A2F1-9E1F-4B54-A3A2-5F16C0AD49E2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254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25400" cap="flat">
              <a:solidFill>
                <a:srgbClr val="000000"/>
              </a:solidFill>
              <a:prstDash val="solid"/>
              <a:miter lim="400000"/>
            </a:ln>
          </a:bottom>
          <a:insideH>
            <a:ln w="25400" cap="flat">
              <a:solidFill>
                <a:srgbClr val="000000"/>
              </a:solidFill>
              <a:prstDash val="solid"/>
              <a:miter lim="400000"/>
            </a:ln>
          </a:insideH>
          <a:insideV>
            <a:ln w="254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C5C7C9">
              <a:alpha val="30000"/>
            </a:srgbClr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25400" cap="flat">
              <a:solidFill>
                <a:srgbClr val="000000"/>
              </a:solidFill>
              <a:prstDash val="solid"/>
              <a:miter lim="400000"/>
            </a:ln>
          </a:bottom>
          <a:insideH>
            <a:ln w="25400" cap="flat">
              <a:solidFill>
                <a:srgbClr val="000000"/>
              </a:solidFill>
              <a:prstDash val="solid"/>
              <a:miter lim="400000"/>
            </a:ln>
          </a:insideH>
          <a:insideV>
            <a:ln w="25400" cap="flat">
              <a:solidFill>
                <a:srgbClr val="000000"/>
              </a:solidFill>
              <a:prstDash val="solid"/>
              <a:miter lim="400000"/>
            </a:ln>
          </a:insideV>
        </a:tcBdr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25400" cap="flat">
              <a:solidFill>
                <a:srgbClr val="000000"/>
              </a:solidFill>
              <a:prstDash val="solid"/>
              <a:miter lim="400000"/>
            </a:ln>
          </a:bottom>
          <a:insideH>
            <a:ln w="25400" cap="flat">
              <a:solidFill>
                <a:srgbClr val="000000"/>
              </a:solidFill>
              <a:prstDash val="solid"/>
              <a:miter lim="400000"/>
            </a:ln>
          </a:insideH>
          <a:insideV>
            <a:ln w="25400" cap="flat">
              <a:solidFill>
                <a:srgbClr val="000000"/>
              </a:solidFill>
              <a:prstDash val="solid"/>
              <a:miter lim="400000"/>
            </a:ln>
          </a:insideV>
        </a:tcBdr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25400" cap="flat">
              <a:solidFill>
                <a:srgbClr val="000000"/>
              </a:solidFill>
              <a:prstDash val="solid"/>
              <a:miter lim="400000"/>
            </a:ln>
          </a:bottom>
          <a:insideH>
            <a:ln w="25400" cap="flat">
              <a:solidFill>
                <a:srgbClr val="000000"/>
              </a:solidFill>
              <a:prstDash val="solid"/>
              <a:miter lim="400000"/>
            </a:ln>
          </a:insideH>
          <a:insideV>
            <a:ln w="25400" cap="flat">
              <a:solidFill>
                <a:srgbClr val="000000"/>
              </a:solidFill>
              <a:prstDash val="solid"/>
              <a:miter lim="400000"/>
            </a:ln>
          </a:insideV>
        </a:tcBdr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/Relationships>

</file>

<file path=ppt/media/image1.pn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  <p:sp>
        <p:nvSpPr>
          <p:cNvPr id="40" name="Shape 40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546100">
      <a:defRPr sz="2000">
        <a:latin typeface="Lucida Grande"/>
        <a:ea typeface="Lucida Grande"/>
        <a:cs typeface="Lucida Grande"/>
        <a:sym typeface="Lucida Grande"/>
      </a:defRPr>
    </a:lvl1pPr>
    <a:lvl2pPr indent="228600" defTabSz="546100">
      <a:defRPr sz="2000">
        <a:latin typeface="Lucida Grande"/>
        <a:ea typeface="Lucida Grande"/>
        <a:cs typeface="Lucida Grande"/>
        <a:sym typeface="Lucida Grande"/>
      </a:defRPr>
    </a:lvl2pPr>
    <a:lvl3pPr indent="457200" defTabSz="546100">
      <a:defRPr sz="2000">
        <a:latin typeface="Lucida Grande"/>
        <a:ea typeface="Lucida Grande"/>
        <a:cs typeface="Lucida Grande"/>
        <a:sym typeface="Lucida Grande"/>
      </a:defRPr>
    </a:lvl3pPr>
    <a:lvl4pPr indent="685800" defTabSz="546100">
      <a:defRPr sz="2000">
        <a:latin typeface="Lucida Grande"/>
        <a:ea typeface="Lucida Grande"/>
        <a:cs typeface="Lucida Grande"/>
        <a:sym typeface="Lucida Grande"/>
      </a:defRPr>
    </a:lvl4pPr>
    <a:lvl5pPr indent="914400" defTabSz="546100">
      <a:defRPr sz="2000">
        <a:latin typeface="Lucida Grande"/>
        <a:ea typeface="Lucida Grande"/>
        <a:cs typeface="Lucida Grande"/>
        <a:sym typeface="Lucida Grande"/>
      </a:defRPr>
    </a:lvl5pPr>
    <a:lvl6pPr indent="1143000" defTabSz="546100">
      <a:defRPr sz="2000">
        <a:latin typeface="Lucida Grande"/>
        <a:ea typeface="Lucida Grande"/>
        <a:cs typeface="Lucida Grande"/>
        <a:sym typeface="Lucida Grande"/>
      </a:defRPr>
    </a:lvl6pPr>
    <a:lvl7pPr indent="1371600" defTabSz="546100">
      <a:defRPr sz="2000">
        <a:latin typeface="Lucida Grande"/>
        <a:ea typeface="Lucida Grande"/>
        <a:cs typeface="Lucida Grande"/>
        <a:sym typeface="Lucida Grande"/>
      </a:defRPr>
    </a:lvl7pPr>
    <a:lvl8pPr indent="1600200" defTabSz="546100">
      <a:defRPr sz="2000">
        <a:latin typeface="Lucida Grande"/>
        <a:ea typeface="Lucida Grande"/>
        <a:cs typeface="Lucida Grande"/>
        <a:sym typeface="Lucida Grande"/>
      </a:defRPr>
    </a:lvl8pPr>
    <a:lvl9pPr indent="1828800" defTabSz="546100">
      <a:defRPr sz="2000">
        <a:latin typeface="Lucida Grande"/>
        <a:ea typeface="Lucida Grande"/>
        <a:cs typeface="Lucida Grande"/>
        <a:sym typeface="Lucida Grande"/>
      </a:defRPr>
    </a:lvl9pPr>
  </p:notesStyle>
</p:notesMaster>
</file>

<file path=ppt/notesSlides/_rels/notesSlide1.xml.rels><?xml version="1.0" encoding="UTF-8" standalone="yes"?>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</Relationships>
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>
            <p:ph type="sldImg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</a:p>
        </p:txBody>
      </p:sp>
      <p:sp>
        <p:nvSpPr>
          <p:cNvPr id="45" name="Shape 45"/>
          <p:cNvSpPr/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352777" indent="-352777">
              <a:buSzPct val="100000"/>
              <a:buAutoNum type="arabicPeriod" startAt="1"/>
              <a:defRPr sz="1800"/>
            </a:pPr>
            <a:r>
              <a:rPr sz="2000"/>
              <a:t>hydrogen and salt (magnesium chloride)</a:t>
            </a:r>
            <a:endParaRPr sz="2000"/>
          </a:p>
          <a:p>
            <a:pPr lvl="0" marL="352777" indent="-352777">
              <a:buSzPct val="100000"/>
              <a:buAutoNum type="arabicPeriod" startAt="1"/>
              <a:defRPr sz="1800"/>
            </a:pPr>
            <a:r>
              <a:rPr sz="2000"/>
              <a:t>hydrogen chloride + magnesium -&gt; magnesium chloride + hydrogen</a:t>
            </a:r>
            <a:endParaRPr sz="2000"/>
          </a:p>
          <a:p>
            <a:pPr lvl="0" marL="352777" indent="-352777">
              <a:buSzPct val="100000"/>
              <a:buAutoNum type="arabicPeriod" startAt="1"/>
              <a:defRPr sz="1800"/>
            </a:pPr>
            <a:r>
              <a:rPr sz="2000"/>
              <a:t>2HCl + Mg -&gt; MgCl2 + H2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/>
          <p:nvPr>
            <p:ph type="title"/>
          </p:nvPr>
        </p:nvSpPr>
        <p:spPr>
          <a:xfrm>
            <a:off x="1155700" y="1536700"/>
            <a:ext cx="13931900" cy="3086100"/>
          </a:xfrm>
          <a:prstGeom prst="rect">
            <a:avLst/>
          </a:prstGeom>
        </p:spPr>
        <p:txBody>
          <a:bodyPr lIns="0" tIns="0" rIns="0" bIns="0" anchor="b"/>
          <a:lstStyle/>
          <a:p>
            <a:pPr lvl="0">
              <a:defRPr sz="1800"/>
            </a:pPr>
            <a:r>
              <a:rPr sz="7600"/>
              <a:t>Title Text</a:t>
            </a:r>
          </a:p>
        </p:txBody>
      </p:sp>
      <p:sp>
        <p:nvSpPr>
          <p:cNvPr id="6" name="Shape 6"/>
          <p:cNvSpPr/>
          <p:nvPr>
            <p:ph type="body" idx="1"/>
          </p:nvPr>
        </p:nvSpPr>
        <p:spPr>
          <a:xfrm>
            <a:off x="1155700" y="4711700"/>
            <a:ext cx="13931900" cy="1054100"/>
          </a:xfrm>
          <a:prstGeom prst="rect">
            <a:avLst/>
          </a:prstGeom>
        </p:spPr>
        <p:txBody>
          <a:bodyPr lIns="0" tIns="0" rIns="0" bIns="0"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0" algn="ctr">
              <a:spcBef>
                <a:spcPts val="0"/>
              </a:spcBef>
              <a:buSzTx/>
              <a:buNone/>
              <a:defRPr sz="3200"/>
            </a:lvl2pPr>
            <a:lvl3pPr marL="0" indent="0" algn="ctr">
              <a:spcBef>
                <a:spcPts val="0"/>
              </a:spcBef>
              <a:buSzTx/>
              <a:buNone/>
              <a:defRPr sz="3200"/>
            </a:lvl3pPr>
            <a:lvl4pPr marL="0" indent="0" algn="ctr">
              <a:spcBef>
                <a:spcPts val="0"/>
              </a:spcBef>
              <a:buSzTx/>
              <a:buNone/>
              <a:defRPr sz="3200"/>
            </a:lvl4pPr>
            <a:lvl5pPr marL="0" indent="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Body Level One</a:t>
            </a:r>
            <a:endParaRPr sz="3200"/>
          </a:p>
          <a:p>
            <a:pPr lvl="1">
              <a:defRPr sz="1800"/>
            </a:pPr>
            <a:r>
              <a:rPr sz="3200"/>
              <a:t>Body Level Two</a:t>
            </a:r>
            <a:endParaRPr sz="3200"/>
          </a:p>
          <a:p>
            <a:pPr lvl="2">
              <a:defRPr sz="1800"/>
            </a:pPr>
            <a:r>
              <a:rPr sz="3200"/>
              <a:t>Body Level Three</a:t>
            </a:r>
            <a:endParaRPr sz="3200"/>
          </a:p>
          <a:p>
            <a:pPr lvl="3">
              <a:defRPr sz="1800"/>
            </a:pPr>
            <a:r>
              <a:rPr sz="3200"/>
              <a:t>Body Level Four</a:t>
            </a:r>
            <a:endParaRPr sz="3200"/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/>
          <p:nvPr>
            <p:ph type="title"/>
          </p:nvPr>
        </p:nvSpPr>
        <p:spPr>
          <a:xfrm>
            <a:off x="1155700" y="1435100"/>
            <a:ext cx="8369300" cy="3086100"/>
          </a:xfrm>
          <a:prstGeom prst="rect">
            <a:avLst/>
          </a:prstGeom>
        </p:spPr>
        <p:txBody>
          <a:bodyPr lIns="0" tIns="0" rIns="0" bIns="0" anchor="b"/>
          <a:lstStyle>
            <a:lvl1pPr>
              <a:defRPr sz="6400"/>
            </a:lvl1pPr>
          </a:lstStyle>
          <a:p>
            <a:pPr lvl="0">
              <a:defRPr sz="1800"/>
            </a:pPr>
            <a:r>
              <a:rPr sz="6400"/>
              <a:t>Title Text</a:t>
            </a:r>
          </a:p>
        </p:txBody>
      </p:sp>
      <p:sp>
        <p:nvSpPr>
          <p:cNvPr id="26" name="Shape 26"/>
          <p:cNvSpPr/>
          <p:nvPr>
            <p:ph type="body" idx="1"/>
          </p:nvPr>
        </p:nvSpPr>
        <p:spPr>
          <a:xfrm>
            <a:off x="1155700" y="4597400"/>
            <a:ext cx="8369300" cy="3086100"/>
          </a:xfrm>
          <a:prstGeom prst="rect">
            <a:avLst/>
          </a:prstGeom>
        </p:spPr>
        <p:txBody>
          <a:bodyPr lIns="0" tIns="0" rIns="0" bIns="0" anchor="t"/>
          <a:lstStyle>
            <a:lvl1pPr marL="0" indent="0" algn="ctr">
              <a:spcBef>
                <a:spcPts val="0"/>
              </a:spcBef>
              <a:buSzTx/>
              <a:buNone/>
              <a:defRPr sz="3000"/>
            </a:lvl1pPr>
            <a:lvl2pPr marL="0" indent="0" algn="ctr">
              <a:spcBef>
                <a:spcPts val="0"/>
              </a:spcBef>
              <a:buSzTx/>
              <a:buNone/>
              <a:defRPr sz="3000"/>
            </a:lvl2pPr>
            <a:lvl3pPr marL="0" indent="0" algn="ctr">
              <a:spcBef>
                <a:spcPts val="0"/>
              </a:spcBef>
              <a:buSzTx/>
              <a:buNone/>
              <a:defRPr sz="3000"/>
            </a:lvl3pPr>
            <a:lvl4pPr marL="0" indent="0" algn="ctr">
              <a:spcBef>
                <a:spcPts val="0"/>
              </a:spcBef>
              <a:buSzTx/>
              <a:buNone/>
              <a:defRPr sz="3000"/>
            </a:lvl4pPr>
            <a:lvl5pPr marL="0" indent="0" algn="ctr">
              <a:spcBef>
                <a:spcPts val="0"/>
              </a:spcBef>
              <a:buSzTx/>
              <a:buNone/>
              <a:defRPr sz="3000"/>
            </a:lvl5pPr>
          </a:lstStyle>
          <a:p>
            <a:pPr lvl="0">
              <a:defRPr sz="1800"/>
            </a:pPr>
            <a:r>
              <a:rPr sz="3000"/>
              <a:t>Body Level One</a:t>
            </a:r>
            <a:endParaRPr sz="3000"/>
          </a:p>
          <a:p>
            <a:pPr lvl="1">
              <a:defRPr sz="1800"/>
            </a:pPr>
            <a:r>
              <a:rPr sz="3000"/>
              <a:t>Body Level Two</a:t>
            </a:r>
            <a:endParaRPr sz="3000"/>
          </a:p>
          <a:p>
            <a:pPr lvl="2">
              <a:defRPr sz="1800"/>
            </a:pPr>
            <a:r>
              <a:rPr sz="3000"/>
              <a:t>Body Level Three</a:t>
            </a:r>
            <a:endParaRPr sz="3000"/>
          </a:p>
          <a:p>
            <a:pPr lvl="3">
              <a:defRPr sz="1800"/>
            </a:pPr>
            <a:r>
              <a:rPr sz="3000"/>
              <a:t>Body Level Four</a:t>
            </a:r>
            <a:endParaRPr sz="3000"/>
          </a:p>
          <a:p>
            <a:pPr lvl="4">
              <a:defRPr sz="1800"/>
            </a:pPr>
            <a:r>
              <a:rPr sz="30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Vertical Refl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/>
          <p:nvPr>
            <p:ph type="title"/>
          </p:nvPr>
        </p:nvSpPr>
        <p:spPr>
          <a:xfrm>
            <a:off x="1155700" y="1435100"/>
            <a:ext cx="8369300" cy="3086100"/>
          </a:xfrm>
          <a:prstGeom prst="rect">
            <a:avLst/>
          </a:prstGeom>
        </p:spPr>
        <p:txBody>
          <a:bodyPr lIns="0" tIns="0" rIns="0" bIns="0" anchor="b"/>
          <a:lstStyle>
            <a:lvl1pPr>
              <a:defRPr sz="6400"/>
            </a:lvl1pPr>
          </a:lstStyle>
          <a:p>
            <a:pPr lvl="0">
              <a:defRPr sz="1800"/>
            </a:pPr>
            <a:r>
              <a:rPr sz="6400"/>
              <a:t>Title Text</a:t>
            </a:r>
          </a:p>
        </p:txBody>
      </p:sp>
      <p:sp>
        <p:nvSpPr>
          <p:cNvPr id="29" name="Shape 29"/>
          <p:cNvSpPr/>
          <p:nvPr>
            <p:ph type="body" idx="1"/>
          </p:nvPr>
        </p:nvSpPr>
        <p:spPr>
          <a:xfrm>
            <a:off x="1155700" y="4597400"/>
            <a:ext cx="8369300" cy="3086100"/>
          </a:xfrm>
          <a:prstGeom prst="rect">
            <a:avLst/>
          </a:prstGeom>
        </p:spPr>
        <p:txBody>
          <a:bodyPr lIns="0" tIns="0" rIns="0" bIns="0" anchor="t"/>
          <a:lstStyle>
            <a:lvl1pPr marL="0" indent="0" algn="ctr">
              <a:spcBef>
                <a:spcPts val="0"/>
              </a:spcBef>
              <a:buSzTx/>
              <a:buNone/>
              <a:defRPr sz="3000"/>
            </a:lvl1pPr>
            <a:lvl2pPr marL="0" indent="0" algn="ctr">
              <a:spcBef>
                <a:spcPts val="0"/>
              </a:spcBef>
              <a:buSzTx/>
              <a:buNone/>
              <a:defRPr sz="3000"/>
            </a:lvl2pPr>
            <a:lvl3pPr marL="0" indent="0" algn="ctr">
              <a:spcBef>
                <a:spcPts val="0"/>
              </a:spcBef>
              <a:buSzTx/>
              <a:buNone/>
              <a:defRPr sz="3000"/>
            </a:lvl3pPr>
            <a:lvl4pPr marL="0" indent="0" algn="ctr">
              <a:spcBef>
                <a:spcPts val="0"/>
              </a:spcBef>
              <a:buSzTx/>
              <a:buNone/>
              <a:defRPr sz="3000"/>
            </a:lvl4pPr>
            <a:lvl5pPr marL="0" indent="0" algn="ctr">
              <a:spcBef>
                <a:spcPts val="0"/>
              </a:spcBef>
              <a:buSzTx/>
              <a:buNone/>
              <a:defRPr sz="3000"/>
            </a:lvl5pPr>
          </a:lstStyle>
          <a:p>
            <a:pPr lvl="0">
              <a:defRPr sz="1800"/>
            </a:pPr>
            <a:r>
              <a:rPr sz="3000"/>
              <a:t>Body Level One</a:t>
            </a:r>
            <a:endParaRPr sz="3000"/>
          </a:p>
          <a:p>
            <a:pPr lvl="1">
              <a:defRPr sz="1800"/>
            </a:pPr>
            <a:r>
              <a:rPr sz="3000"/>
              <a:t>Body Level Two</a:t>
            </a:r>
            <a:endParaRPr sz="3000"/>
          </a:p>
          <a:p>
            <a:pPr lvl="2">
              <a:defRPr sz="1800"/>
            </a:pPr>
            <a:r>
              <a:rPr sz="3000"/>
              <a:t>Body Level Three</a:t>
            </a:r>
            <a:endParaRPr sz="3000"/>
          </a:p>
          <a:p>
            <a:pPr lvl="3">
              <a:defRPr sz="1800"/>
            </a:pPr>
            <a:r>
              <a:rPr sz="3000"/>
              <a:t>Body Level Four</a:t>
            </a:r>
            <a:endParaRPr sz="3000"/>
          </a:p>
          <a:p>
            <a:pPr lvl="4">
              <a:defRPr sz="1800"/>
            </a:pPr>
            <a:r>
              <a:rPr sz="30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7600"/>
              <a:t>Title Text</a:t>
            </a:r>
          </a:p>
        </p:txBody>
      </p:sp>
      <p:sp>
        <p:nvSpPr>
          <p:cNvPr id="32" name="Shape 32"/>
          <p:cNvSpPr/>
          <p:nvPr>
            <p:ph type="body" idx="1"/>
          </p:nvPr>
        </p:nvSpPr>
        <p:spPr>
          <a:xfrm>
            <a:off x="1155700" y="2603500"/>
            <a:ext cx="6807200" cy="5702300"/>
          </a:xfrm>
          <a:prstGeom prst="rect">
            <a:avLst/>
          </a:prstGeom>
        </p:spPr>
        <p:txBody>
          <a:bodyPr/>
          <a:lstStyle>
            <a:lvl1pPr marL="685800" indent="-469900">
              <a:spcBef>
                <a:spcPts val="4600"/>
              </a:spcBef>
              <a:defRPr sz="2800"/>
            </a:lvl1pPr>
            <a:lvl2pPr marL="977900" indent="-469900">
              <a:spcBef>
                <a:spcPts val="4600"/>
              </a:spcBef>
              <a:defRPr sz="2800"/>
            </a:lvl2pPr>
            <a:lvl3pPr marL="1270000" indent="-469900">
              <a:spcBef>
                <a:spcPts val="4600"/>
              </a:spcBef>
              <a:defRPr sz="2800"/>
            </a:lvl3pPr>
            <a:lvl4pPr marL="1574800" indent="-469900">
              <a:spcBef>
                <a:spcPts val="4600"/>
              </a:spcBef>
              <a:defRPr sz="2800"/>
            </a:lvl4pPr>
            <a:lvl5pPr marL="1866900" indent="-469900">
              <a:spcBef>
                <a:spcPts val="4600"/>
              </a:spcBef>
              <a:defRPr sz="2800"/>
            </a:lvl5pPr>
          </a:lstStyle>
          <a:p>
            <a:pPr lvl="0">
              <a:defRPr sz="1800"/>
            </a:pPr>
            <a:r>
              <a:rPr sz="2800"/>
              <a:t>Body Level One</a:t>
            </a:r>
            <a:endParaRPr sz="2800"/>
          </a:p>
          <a:p>
            <a:pPr lvl="1">
              <a:defRPr sz="1800"/>
            </a:pPr>
            <a:r>
              <a:rPr sz="2800"/>
              <a:t>Body Level Two</a:t>
            </a:r>
            <a:endParaRPr sz="2800"/>
          </a:p>
          <a:p>
            <a:pPr lvl="2">
              <a:defRPr sz="1800"/>
            </a:pPr>
            <a:r>
              <a:rPr sz="2800"/>
              <a:t>Body Level Three</a:t>
            </a:r>
            <a:endParaRPr sz="2800"/>
          </a:p>
          <a:p>
            <a:pPr lvl="3">
              <a:defRPr sz="1800"/>
            </a:pPr>
            <a:r>
              <a:rPr sz="2800"/>
              <a:t>Body Level Four</a:t>
            </a:r>
            <a:endParaRPr sz="2800"/>
          </a:p>
          <a:p>
            <a:pPr lvl="4">
              <a:defRPr sz="1800"/>
            </a:pPr>
            <a:r>
              <a:rPr sz="28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 - Le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7600"/>
              <a:t>Title Text</a:t>
            </a:r>
          </a:p>
        </p:txBody>
      </p:sp>
      <p:sp>
        <p:nvSpPr>
          <p:cNvPr id="35" name="Shape 35"/>
          <p:cNvSpPr/>
          <p:nvPr>
            <p:ph type="body" idx="1"/>
          </p:nvPr>
        </p:nvSpPr>
        <p:spPr>
          <a:xfrm>
            <a:off x="1155700" y="2603500"/>
            <a:ext cx="6807200" cy="5702300"/>
          </a:xfrm>
          <a:prstGeom prst="rect">
            <a:avLst/>
          </a:prstGeom>
        </p:spPr>
        <p:txBody>
          <a:bodyPr/>
          <a:lstStyle>
            <a:lvl1pPr marL="685800" indent="-469900">
              <a:spcBef>
                <a:spcPts val="4600"/>
              </a:spcBef>
              <a:defRPr sz="2800"/>
            </a:lvl1pPr>
            <a:lvl2pPr marL="977900" indent="-469900">
              <a:spcBef>
                <a:spcPts val="4600"/>
              </a:spcBef>
              <a:defRPr sz="2800"/>
            </a:lvl2pPr>
            <a:lvl3pPr marL="1270000" indent="-469900">
              <a:spcBef>
                <a:spcPts val="4600"/>
              </a:spcBef>
              <a:defRPr sz="2800"/>
            </a:lvl3pPr>
            <a:lvl4pPr marL="1574800" indent="-469900">
              <a:spcBef>
                <a:spcPts val="4600"/>
              </a:spcBef>
              <a:defRPr sz="2800"/>
            </a:lvl4pPr>
            <a:lvl5pPr marL="1866900" indent="-469900">
              <a:spcBef>
                <a:spcPts val="4600"/>
              </a:spcBef>
              <a:defRPr sz="2800"/>
            </a:lvl5pPr>
          </a:lstStyle>
          <a:p>
            <a:pPr lvl="0">
              <a:defRPr sz="1800"/>
            </a:pPr>
            <a:r>
              <a:rPr sz="2800"/>
              <a:t>Body Level One</a:t>
            </a:r>
            <a:endParaRPr sz="2800"/>
          </a:p>
          <a:p>
            <a:pPr lvl="1">
              <a:defRPr sz="1800"/>
            </a:pPr>
            <a:r>
              <a:rPr sz="2800"/>
              <a:t>Body Level Two</a:t>
            </a:r>
            <a:endParaRPr sz="2800"/>
          </a:p>
          <a:p>
            <a:pPr lvl="2">
              <a:defRPr sz="1800"/>
            </a:pPr>
            <a:r>
              <a:rPr sz="2800"/>
              <a:t>Body Level Three</a:t>
            </a:r>
            <a:endParaRPr sz="2800"/>
          </a:p>
          <a:p>
            <a:pPr lvl="3">
              <a:defRPr sz="1800"/>
            </a:pPr>
            <a:r>
              <a:rPr sz="2800"/>
              <a:t>Body Level Four</a:t>
            </a:r>
            <a:endParaRPr sz="2800"/>
          </a:p>
          <a:p>
            <a:pPr lvl="4">
              <a:defRPr sz="1800"/>
            </a:pPr>
            <a:r>
              <a:rPr sz="28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 - Righ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7600"/>
              <a:t>Title Text</a:t>
            </a:r>
          </a:p>
        </p:txBody>
      </p:sp>
      <p:sp>
        <p:nvSpPr>
          <p:cNvPr id="38" name="Shape 38"/>
          <p:cNvSpPr/>
          <p:nvPr>
            <p:ph type="body" idx="1"/>
          </p:nvPr>
        </p:nvSpPr>
        <p:spPr>
          <a:xfrm>
            <a:off x="8851900" y="2603500"/>
            <a:ext cx="6235700" cy="5702300"/>
          </a:xfrm>
          <a:prstGeom prst="rect">
            <a:avLst/>
          </a:prstGeom>
        </p:spPr>
        <p:txBody>
          <a:bodyPr/>
          <a:lstStyle>
            <a:lvl1pPr marL="685800" indent="-469900">
              <a:spcBef>
                <a:spcPts val="4600"/>
              </a:spcBef>
              <a:defRPr sz="2800"/>
            </a:lvl1pPr>
            <a:lvl2pPr marL="977900" indent="-469900">
              <a:spcBef>
                <a:spcPts val="4600"/>
              </a:spcBef>
              <a:defRPr sz="2800"/>
            </a:lvl2pPr>
            <a:lvl3pPr marL="1270000" indent="-469900">
              <a:spcBef>
                <a:spcPts val="4600"/>
              </a:spcBef>
              <a:defRPr sz="2800"/>
            </a:lvl3pPr>
            <a:lvl4pPr marL="1574800" indent="-469900">
              <a:spcBef>
                <a:spcPts val="4600"/>
              </a:spcBef>
              <a:defRPr sz="2800"/>
            </a:lvl4pPr>
            <a:lvl5pPr marL="1866900" indent="-469900">
              <a:spcBef>
                <a:spcPts val="4600"/>
              </a:spcBef>
              <a:defRPr sz="2800"/>
            </a:lvl5pPr>
          </a:lstStyle>
          <a:p>
            <a:pPr lvl="0">
              <a:defRPr sz="1800"/>
            </a:pPr>
            <a:r>
              <a:rPr sz="2800"/>
              <a:t>Body Level One</a:t>
            </a:r>
            <a:endParaRPr sz="2800"/>
          </a:p>
          <a:p>
            <a:pPr lvl="1">
              <a:defRPr sz="1800"/>
            </a:pPr>
            <a:r>
              <a:rPr sz="2800"/>
              <a:t>Body Level Two</a:t>
            </a:r>
            <a:endParaRPr sz="2800"/>
          </a:p>
          <a:p>
            <a:pPr lvl="2">
              <a:defRPr sz="1800"/>
            </a:pPr>
            <a:r>
              <a:rPr sz="2800"/>
              <a:t>Body Level Three</a:t>
            </a:r>
            <a:endParaRPr sz="2800"/>
          </a:p>
          <a:p>
            <a:pPr lvl="3">
              <a:defRPr sz="1800"/>
            </a:pPr>
            <a:r>
              <a:rPr sz="2800"/>
              <a:t>Body Level Four</a:t>
            </a:r>
            <a:endParaRPr sz="2800"/>
          </a:p>
          <a:p>
            <a:pPr lvl="4">
              <a:defRPr sz="1800"/>
            </a:pPr>
            <a:r>
              <a:rPr sz="28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7600"/>
              <a:t>Title Text</a:t>
            </a:r>
          </a:p>
        </p:txBody>
      </p:sp>
      <p:sp>
        <p:nvSpPr>
          <p:cNvPr id="9" name="Shape 9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600"/>
              <a:t>Body Level One</a:t>
            </a:r>
            <a:endParaRPr sz="3600"/>
          </a:p>
          <a:p>
            <a:pPr lvl="1">
              <a:defRPr sz="1800"/>
            </a:pPr>
            <a:r>
              <a:rPr sz="3600"/>
              <a:t>Body Level Two</a:t>
            </a:r>
            <a:endParaRPr sz="3600"/>
          </a:p>
          <a:p>
            <a:pPr lvl="2">
              <a:defRPr sz="1800"/>
            </a:pPr>
            <a:r>
              <a:rPr sz="3600"/>
              <a:t>Body Level Three</a:t>
            </a:r>
            <a:endParaRPr sz="3600"/>
          </a:p>
          <a:p>
            <a:pPr lvl="3">
              <a:defRPr sz="1800"/>
            </a:pPr>
            <a:r>
              <a:rPr sz="3600"/>
              <a:t>Body Level Four</a:t>
            </a:r>
            <a:endParaRPr sz="3600"/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 - 2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7600"/>
              <a:t>Title Text</a:t>
            </a:r>
          </a:p>
        </p:txBody>
      </p:sp>
      <p:sp>
        <p:nvSpPr>
          <p:cNvPr id="12" name="Shape 12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 lIns="0" tIns="0" rIns="0" bIns="0" numCol="2" spcCol="696595" anchor="t"/>
          <a:lstStyle>
            <a:lvl1pPr marL="685800" indent="-469900">
              <a:defRPr sz="2800"/>
            </a:lvl1pPr>
            <a:lvl2pPr marL="977900" indent="-469900">
              <a:defRPr sz="2800"/>
            </a:lvl2pPr>
            <a:lvl3pPr marL="1270000" indent="-469900">
              <a:defRPr sz="2800"/>
            </a:lvl3pPr>
            <a:lvl4pPr marL="1574800" indent="-469900">
              <a:defRPr sz="2800"/>
            </a:lvl4pPr>
            <a:lvl5pPr marL="1866900" indent="-469900">
              <a:defRPr sz="2800"/>
            </a:lvl5pPr>
          </a:lstStyle>
          <a:p>
            <a:pPr lvl="0">
              <a:defRPr sz="1800"/>
            </a:pPr>
            <a:r>
              <a:rPr sz="2800"/>
              <a:t>Body Level One</a:t>
            </a:r>
            <a:endParaRPr sz="2800"/>
          </a:p>
          <a:p>
            <a:pPr lvl="1">
              <a:defRPr sz="1800"/>
            </a:pPr>
            <a:r>
              <a:rPr sz="2800"/>
              <a:t>Body Level Two</a:t>
            </a:r>
            <a:endParaRPr sz="2800"/>
          </a:p>
          <a:p>
            <a:pPr lvl="2">
              <a:defRPr sz="1800"/>
            </a:pPr>
            <a:r>
              <a:rPr sz="2800"/>
              <a:t>Body Level Three</a:t>
            </a:r>
            <a:endParaRPr sz="2800"/>
          </a:p>
          <a:p>
            <a:pPr lvl="3">
              <a:defRPr sz="1800"/>
            </a:pPr>
            <a:r>
              <a:rPr sz="2800"/>
              <a:t>Body Level Four</a:t>
            </a:r>
            <a:endParaRPr sz="2800"/>
          </a:p>
          <a:p>
            <a:pPr lvl="4">
              <a:defRPr sz="1800"/>
            </a:pPr>
            <a:r>
              <a:rPr sz="28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/>
          <p:nvPr>
            <p:ph type="body" idx="1"/>
          </p:nvPr>
        </p:nvSpPr>
        <p:spPr>
          <a:xfrm>
            <a:off x="1155700" y="1181100"/>
            <a:ext cx="13931900" cy="6769100"/>
          </a:xfrm>
          <a:prstGeom prst="rect">
            <a:avLst/>
          </a:prstGeom>
        </p:spPr>
        <p:txBody>
          <a:bodyPr/>
          <a:lstStyle>
            <a:lvl1pPr>
              <a:spcBef>
                <a:spcPts val="4900"/>
              </a:spcBef>
            </a:lvl1pPr>
            <a:lvl2pPr>
              <a:spcBef>
                <a:spcPts val="4900"/>
              </a:spcBef>
            </a:lvl2pPr>
            <a:lvl3pPr>
              <a:spcBef>
                <a:spcPts val="4900"/>
              </a:spcBef>
            </a:lvl3pPr>
            <a:lvl4pPr>
              <a:spcBef>
                <a:spcPts val="4900"/>
              </a:spcBef>
            </a:lvl4pPr>
            <a:lvl5pPr>
              <a:spcBef>
                <a:spcPts val="4900"/>
              </a:spcBef>
            </a:lvl5pPr>
          </a:lstStyle>
          <a:p>
            <a:pPr lvl="0">
              <a:defRPr sz="1800"/>
            </a:pPr>
            <a:r>
              <a:rPr sz="3600"/>
              <a:t>Body Level One</a:t>
            </a:r>
            <a:endParaRPr sz="3600"/>
          </a:p>
          <a:p>
            <a:pPr lvl="1">
              <a:defRPr sz="1800"/>
            </a:pPr>
            <a:r>
              <a:rPr sz="3600"/>
              <a:t>Body Level Two</a:t>
            </a:r>
            <a:endParaRPr sz="3600"/>
          </a:p>
          <a:p>
            <a:pPr lvl="2">
              <a:defRPr sz="1800"/>
            </a:pPr>
            <a:r>
              <a:rPr sz="3600"/>
              <a:t>Body Level Three</a:t>
            </a:r>
            <a:endParaRPr sz="3600"/>
          </a:p>
          <a:p>
            <a:pPr lvl="3">
              <a:defRPr sz="1800"/>
            </a:pPr>
            <a:r>
              <a:rPr sz="3600"/>
              <a:t>Body Level Four</a:t>
            </a:r>
            <a:endParaRPr sz="3600"/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>
            <p:ph type="title"/>
          </p:nvPr>
        </p:nvSpPr>
        <p:spPr>
          <a:xfrm>
            <a:off x="1663700" y="241300"/>
            <a:ext cx="12941300" cy="22987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7600"/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hape 19"/>
          <p:cNvSpPr/>
          <p:nvPr>
            <p:ph type="title"/>
          </p:nvPr>
        </p:nvSpPr>
        <p:spPr>
          <a:xfrm>
            <a:off x="1155700" y="2781300"/>
            <a:ext cx="13931900" cy="35687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7600"/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/>
          <p:nvPr>
            <p:ph type="title"/>
          </p:nvPr>
        </p:nvSpPr>
        <p:spPr>
          <a:xfrm>
            <a:off x="1155700" y="6908800"/>
            <a:ext cx="13931900" cy="15875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7600"/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Horizontal Refl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hape 23"/>
          <p:cNvSpPr/>
          <p:nvPr>
            <p:ph type="title"/>
          </p:nvPr>
        </p:nvSpPr>
        <p:spPr>
          <a:xfrm>
            <a:off x="1155700" y="6908800"/>
            <a:ext cx="13931900" cy="15875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7600"/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1155700" y="241300"/>
            <a:ext cx="13931900" cy="22987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lvl="0">
              <a:defRPr sz="1800"/>
            </a:pPr>
            <a:r>
              <a:rPr sz="7600"/>
              <a:t>Title Text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1155700" y="2603500"/>
            <a:ext cx="13931900" cy="57023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lvl="0">
              <a:defRPr sz="1800"/>
            </a:pPr>
            <a:r>
              <a:rPr sz="3600"/>
              <a:t>Body Level One</a:t>
            </a:r>
            <a:endParaRPr sz="3600"/>
          </a:p>
          <a:p>
            <a:pPr lvl="1">
              <a:defRPr sz="1800"/>
            </a:pPr>
            <a:r>
              <a:rPr sz="3600"/>
              <a:t>Body Level Two</a:t>
            </a:r>
            <a:endParaRPr sz="3600"/>
          </a:p>
          <a:p>
            <a:pPr lvl="2">
              <a:defRPr sz="1800"/>
            </a:pPr>
            <a:r>
              <a:rPr sz="3600"/>
              <a:t>Body Level Three</a:t>
            </a:r>
            <a:endParaRPr sz="3600"/>
          </a:p>
          <a:p>
            <a:pPr lvl="3">
              <a:defRPr sz="1800"/>
            </a:pPr>
            <a:r>
              <a:rPr sz="3600"/>
              <a:t>Body Level Four</a:t>
            </a:r>
            <a:endParaRPr sz="3600"/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</p:sldLayoutIdLst>
  <p:transition spd="med" advClick="1"/>
  <p:txStyles>
    <p:titleStyle>
      <a:lvl1pPr algn="ctr" defTabSz="546100">
        <a:defRPr sz="7600">
          <a:latin typeface="+mn-lt"/>
          <a:ea typeface="+mn-ea"/>
          <a:cs typeface="+mn-cs"/>
          <a:sym typeface="Gill Sans"/>
        </a:defRPr>
      </a:lvl1pPr>
      <a:lvl2pPr indent="228600" algn="ctr" defTabSz="546100">
        <a:defRPr sz="7600">
          <a:latin typeface="+mn-lt"/>
          <a:ea typeface="+mn-ea"/>
          <a:cs typeface="+mn-cs"/>
          <a:sym typeface="Gill Sans"/>
        </a:defRPr>
      </a:lvl2pPr>
      <a:lvl3pPr indent="457200" algn="ctr" defTabSz="546100">
        <a:defRPr sz="7600">
          <a:latin typeface="+mn-lt"/>
          <a:ea typeface="+mn-ea"/>
          <a:cs typeface="+mn-cs"/>
          <a:sym typeface="Gill Sans"/>
        </a:defRPr>
      </a:lvl3pPr>
      <a:lvl4pPr indent="685800" algn="ctr" defTabSz="546100">
        <a:defRPr sz="7600">
          <a:latin typeface="+mn-lt"/>
          <a:ea typeface="+mn-ea"/>
          <a:cs typeface="+mn-cs"/>
          <a:sym typeface="Gill Sans"/>
        </a:defRPr>
      </a:lvl4pPr>
      <a:lvl5pPr indent="914400" algn="ctr" defTabSz="546100">
        <a:defRPr sz="7600">
          <a:latin typeface="+mn-lt"/>
          <a:ea typeface="+mn-ea"/>
          <a:cs typeface="+mn-cs"/>
          <a:sym typeface="Gill Sans"/>
        </a:defRPr>
      </a:lvl5pPr>
      <a:lvl6pPr indent="1143000" algn="ctr" defTabSz="546100">
        <a:defRPr sz="7600">
          <a:latin typeface="+mn-lt"/>
          <a:ea typeface="+mn-ea"/>
          <a:cs typeface="+mn-cs"/>
          <a:sym typeface="Gill Sans"/>
        </a:defRPr>
      </a:lvl6pPr>
      <a:lvl7pPr indent="1371600" algn="ctr" defTabSz="546100">
        <a:defRPr sz="7600">
          <a:latin typeface="+mn-lt"/>
          <a:ea typeface="+mn-ea"/>
          <a:cs typeface="+mn-cs"/>
          <a:sym typeface="Gill Sans"/>
        </a:defRPr>
      </a:lvl7pPr>
      <a:lvl8pPr indent="1600200" algn="ctr" defTabSz="546100">
        <a:defRPr sz="7600">
          <a:latin typeface="+mn-lt"/>
          <a:ea typeface="+mn-ea"/>
          <a:cs typeface="+mn-cs"/>
          <a:sym typeface="Gill Sans"/>
        </a:defRPr>
      </a:lvl8pPr>
      <a:lvl9pPr indent="1828800" algn="ctr" defTabSz="546100">
        <a:defRPr sz="7600">
          <a:latin typeface="+mn-lt"/>
          <a:ea typeface="+mn-ea"/>
          <a:cs typeface="+mn-cs"/>
          <a:sym typeface="Gill Sans"/>
        </a:defRPr>
      </a:lvl9pPr>
    </p:titleStyle>
    <p:bodyStyle>
      <a:lvl1pPr marL="749300" indent="-533400" defTabSz="546100">
        <a:spcBef>
          <a:spcPts val="3500"/>
        </a:spcBef>
        <a:buSzPct val="171000"/>
        <a:buChar char="•"/>
        <a:defRPr sz="3600">
          <a:latin typeface="+mn-lt"/>
          <a:ea typeface="+mn-ea"/>
          <a:cs typeface="+mn-cs"/>
          <a:sym typeface="Gill Sans"/>
        </a:defRPr>
      </a:lvl1pPr>
      <a:lvl2pPr marL="1041400" indent="-533400" defTabSz="546100">
        <a:spcBef>
          <a:spcPts val="3500"/>
        </a:spcBef>
        <a:buSzPct val="171000"/>
        <a:buChar char="•"/>
        <a:defRPr sz="3600">
          <a:latin typeface="+mn-lt"/>
          <a:ea typeface="+mn-ea"/>
          <a:cs typeface="+mn-cs"/>
          <a:sym typeface="Gill Sans"/>
        </a:defRPr>
      </a:lvl2pPr>
      <a:lvl3pPr marL="1333500" indent="-533400" defTabSz="546100">
        <a:spcBef>
          <a:spcPts val="3500"/>
        </a:spcBef>
        <a:buSzPct val="171000"/>
        <a:buChar char="•"/>
        <a:defRPr sz="3600">
          <a:latin typeface="+mn-lt"/>
          <a:ea typeface="+mn-ea"/>
          <a:cs typeface="+mn-cs"/>
          <a:sym typeface="Gill Sans"/>
        </a:defRPr>
      </a:lvl3pPr>
      <a:lvl4pPr marL="1638300" indent="-533400" defTabSz="546100">
        <a:spcBef>
          <a:spcPts val="3500"/>
        </a:spcBef>
        <a:buSzPct val="171000"/>
        <a:buChar char="•"/>
        <a:defRPr sz="3600">
          <a:latin typeface="+mn-lt"/>
          <a:ea typeface="+mn-ea"/>
          <a:cs typeface="+mn-cs"/>
          <a:sym typeface="Gill Sans"/>
        </a:defRPr>
      </a:lvl4pPr>
      <a:lvl5pPr marL="1930400" indent="-533400" defTabSz="546100">
        <a:spcBef>
          <a:spcPts val="3500"/>
        </a:spcBef>
        <a:buSzPct val="171000"/>
        <a:buChar char="•"/>
        <a:defRPr sz="3600">
          <a:latin typeface="+mn-lt"/>
          <a:ea typeface="+mn-ea"/>
          <a:cs typeface="+mn-cs"/>
          <a:sym typeface="Gill Sans"/>
        </a:defRPr>
      </a:lvl5pPr>
      <a:lvl6pPr marL="2222500" indent="-533400" defTabSz="546100">
        <a:spcBef>
          <a:spcPts val="3500"/>
        </a:spcBef>
        <a:buSzPct val="171000"/>
        <a:buChar char="•"/>
        <a:defRPr sz="3600">
          <a:latin typeface="+mn-lt"/>
          <a:ea typeface="+mn-ea"/>
          <a:cs typeface="+mn-cs"/>
          <a:sym typeface="Gill Sans"/>
        </a:defRPr>
      </a:lvl6pPr>
      <a:lvl7pPr marL="2514600" indent="-533400" defTabSz="546100">
        <a:spcBef>
          <a:spcPts val="3500"/>
        </a:spcBef>
        <a:buSzPct val="171000"/>
        <a:buChar char="•"/>
        <a:defRPr sz="3600">
          <a:latin typeface="+mn-lt"/>
          <a:ea typeface="+mn-ea"/>
          <a:cs typeface="+mn-cs"/>
          <a:sym typeface="Gill Sans"/>
        </a:defRPr>
      </a:lvl7pPr>
      <a:lvl8pPr marL="2806700" indent="-533400" defTabSz="546100">
        <a:spcBef>
          <a:spcPts val="3500"/>
        </a:spcBef>
        <a:buSzPct val="171000"/>
        <a:buChar char="•"/>
        <a:defRPr sz="3600">
          <a:latin typeface="+mn-lt"/>
          <a:ea typeface="+mn-ea"/>
          <a:cs typeface="+mn-cs"/>
          <a:sym typeface="Gill Sans"/>
        </a:defRPr>
      </a:lvl8pPr>
      <a:lvl9pPr marL="3098800" indent="-533400" defTabSz="546100">
        <a:spcBef>
          <a:spcPts val="3500"/>
        </a:spcBef>
        <a:buSzPct val="171000"/>
        <a:buChar char="•"/>
        <a:defRPr sz="3600">
          <a:latin typeface="+mn-lt"/>
          <a:ea typeface="+mn-ea"/>
          <a:cs typeface="+mn-cs"/>
          <a:sym typeface="Gill Sans"/>
        </a:defRPr>
      </a:lvl9pPr>
    </p:bodyStyle>
    <p:otherStyle>
      <a:lvl1pPr algn="ctr" defTabSz="5461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1pPr>
      <a:lvl2pPr indent="228600" algn="ctr" defTabSz="5461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2pPr>
      <a:lvl3pPr indent="457200" algn="ctr" defTabSz="5461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3pPr>
      <a:lvl4pPr indent="685800" algn="ctr" defTabSz="5461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4pPr>
      <a:lvl5pPr indent="914400" algn="ctr" defTabSz="5461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5pPr>
      <a:lvl6pPr indent="1143000" algn="ctr" defTabSz="5461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6pPr>
      <a:lvl7pPr indent="1371600" algn="ctr" defTabSz="5461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7pPr>
      <a:lvl8pPr indent="1600200" algn="ctr" defTabSz="5461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8pPr>
      <a:lvl9pPr indent="1828800" algn="ctr" defTabSz="546100">
        <a:defRPr sz="1600">
          <a:solidFill>
            <a:schemeClr val="tx1"/>
          </a:solidFill>
          <a:latin typeface="+mn-lt"/>
          <a:ea typeface="+mn-ea"/>
          <a:cs typeface="+mn-cs"/>
          <a:sym typeface="Gill San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/>
          <p:nvPr>
            <p:ph type="body" idx="1"/>
          </p:nvPr>
        </p:nvSpPr>
        <p:spPr>
          <a:xfrm>
            <a:off x="660400" y="774700"/>
            <a:ext cx="14935200" cy="7175500"/>
          </a:xfrm>
          <a:prstGeom prst="rect">
            <a:avLst/>
          </a:prstGeom>
        </p:spPr>
        <p:txBody>
          <a:bodyPr numCol="1" spcCol="38100"/>
          <a:lstStyle/>
          <a:p>
            <a:pPr lvl="0" marL="0" indent="0" algn="ctr">
              <a:spcBef>
                <a:spcPts val="1800"/>
              </a:spcBef>
              <a:buSzTx/>
              <a:buNone/>
              <a:defRPr sz="1800"/>
            </a:pPr>
            <a:r>
              <a:rPr sz="4800" u="sng">
                <a:latin typeface="Arial"/>
                <a:ea typeface="Arial"/>
                <a:cs typeface="Arial"/>
                <a:sym typeface="Arial"/>
              </a:rPr>
              <a:t>Acid-Metals Displacement Design</a:t>
            </a:r>
            <a:endParaRPr sz="4800" u="sng"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1"/>
              <a:defRPr sz="1800"/>
            </a:pPr>
            <a:r>
              <a:rPr sz="4000">
                <a:solidFill>
                  <a:srgbClr val="77BB41"/>
                </a:solidFill>
                <a:latin typeface="Arial"/>
                <a:ea typeface="Arial"/>
                <a:cs typeface="Arial"/>
                <a:sym typeface="Arial"/>
              </a:rPr>
              <a:t>What are the products of reacting Magnesium and Hydrochloric Acid?</a:t>
            </a:r>
            <a:endParaRPr sz="4000">
              <a:solidFill>
                <a:srgbClr val="77BB41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1"/>
              <a:defRPr sz="1800"/>
            </a:pPr>
            <a:r>
              <a:rPr sz="4000">
                <a:solidFill>
                  <a:srgbClr val="DE6A10"/>
                </a:solidFill>
                <a:latin typeface="Arial"/>
                <a:ea typeface="Arial"/>
                <a:cs typeface="Arial"/>
                <a:sym typeface="Arial"/>
              </a:rPr>
              <a:t>Write a word equation for the reaction.</a:t>
            </a:r>
            <a:endParaRPr sz="4000">
              <a:solidFill>
                <a:srgbClr val="DE6A10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1"/>
              <a:defRPr sz="1800"/>
            </a:pPr>
            <a:r>
              <a:rPr sz="4000">
                <a:solidFill>
                  <a:srgbClr val="C82506"/>
                </a:solidFill>
                <a:latin typeface="Arial"/>
                <a:ea typeface="Arial"/>
                <a:cs typeface="Arial"/>
                <a:sym typeface="Arial"/>
              </a:rPr>
              <a:t>Write a symbol equation for the reaction.</a:t>
            </a:r>
          </a:p>
        </p:txBody>
      </p:sp>
      <p:graphicFrame>
        <p:nvGraphicFramePr>
          <p:cNvPr id="43" name="Table 43"/>
          <p:cNvGraphicFramePr/>
          <p:nvPr/>
        </p:nvGraphicFramePr>
        <p:xfrm>
          <a:off x="12204700" y="76200"/>
          <a:ext cx="3759200" cy="889000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{4C3C2611-4C71-4FC5-86AE-919BDF0F9419}</a:tableStyleId>
              </a:tblPr>
              <a:tblGrid>
                <a:gridCol w="3759200"/>
              </a:tblGrid>
              <a:tr h="889000">
                <a:tc>
                  <a:txBody>
                    <a:bodyPr/>
                    <a:lstStyle/>
                    <a:p>
                      <a:pPr lvl="0" defTabSz="914400">
                        <a:tabLst>
                          <a:tab pos="914400" algn="l"/>
                        </a:tabLst>
                        <a:defRPr sz="1800"/>
                      </a:pPr>
                      <a:r>
                        <a:rPr i="1" sz="4800">
                          <a:solidFill>
                            <a:srgbClr val="0056D6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rPr>
                        <a:t>10/02/2015</a:t>
                      </a:r>
                    </a:p>
                  </a:txBody>
                  <a:tcPr marL="50800" marR="50800" marT="50800" marB="50800" anchor="ctr" anchorCtr="0" horzOverflow="overflow"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type="body" idx="1"/>
          </p:nvPr>
        </p:nvSpPr>
        <p:spPr>
          <a:xfrm>
            <a:off x="660400" y="774700"/>
            <a:ext cx="14935200" cy="7175500"/>
          </a:xfrm>
          <a:prstGeom prst="rect">
            <a:avLst/>
          </a:prstGeom>
        </p:spPr>
        <p:txBody>
          <a:bodyPr numCol="1" spcCol="38100"/>
          <a:lstStyle/>
          <a:p>
            <a:pPr lvl="0" marL="0" indent="0" algn="ctr">
              <a:spcBef>
                <a:spcPts val="1800"/>
              </a:spcBef>
              <a:buSzTx/>
              <a:buNone/>
              <a:defRPr sz="1800"/>
            </a:pPr>
            <a:r>
              <a:rPr sz="4800" u="sng">
                <a:latin typeface="Arial"/>
                <a:ea typeface="Arial"/>
                <a:cs typeface="Arial"/>
                <a:sym typeface="Arial"/>
              </a:rPr>
              <a:t>Acid-Metals Displacement Design</a:t>
            </a:r>
            <a:endParaRPr sz="4800" u="sng"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1"/>
              <a:defRPr sz="1800"/>
            </a:pPr>
            <a:r>
              <a:rPr sz="4000">
                <a:solidFill>
                  <a:srgbClr val="77BB41"/>
                </a:solidFill>
                <a:latin typeface="Arial"/>
                <a:ea typeface="Arial"/>
                <a:cs typeface="Arial"/>
                <a:sym typeface="Arial"/>
              </a:rPr>
              <a:t>These are the acids and metals you will have access to.</a:t>
            </a:r>
            <a:endParaRPr sz="4000">
              <a:solidFill>
                <a:srgbClr val="77BB41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1"/>
              <a:defRPr sz="1800"/>
            </a:pPr>
            <a:endParaRPr sz="4000">
              <a:solidFill>
                <a:srgbClr val="77BB41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1"/>
              <a:defRPr sz="1800"/>
            </a:pPr>
            <a:endParaRPr sz="4000">
              <a:solidFill>
                <a:srgbClr val="77BB41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1"/>
              <a:defRPr sz="1800"/>
            </a:pPr>
            <a:endParaRPr sz="4000">
              <a:solidFill>
                <a:srgbClr val="77BB41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1"/>
              <a:defRPr sz="1800"/>
            </a:pPr>
            <a:endParaRPr sz="4000">
              <a:solidFill>
                <a:srgbClr val="77BB41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2"/>
              <a:defRPr sz="1800"/>
            </a:pPr>
            <a:r>
              <a:rPr sz="4000">
                <a:solidFill>
                  <a:srgbClr val="DE6A10"/>
                </a:solidFill>
                <a:latin typeface="Arial"/>
                <a:ea typeface="Arial"/>
                <a:cs typeface="Arial"/>
                <a:sym typeface="Arial"/>
              </a:rPr>
              <a:t>Brainstorm in pairs the possible things you could investigate.</a:t>
            </a:r>
          </a:p>
        </p:txBody>
      </p:sp>
      <p:graphicFrame>
        <p:nvGraphicFramePr>
          <p:cNvPr id="48" name="Table 48"/>
          <p:cNvGraphicFramePr/>
          <p:nvPr/>
        </p:nvGraphicFramePr>
        <p:xfrm>
          <a:off x="12204700" y="76200"/>
          <a:ext cx="3759200" cy="889000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{4C3C2611-4C71-4FC5-86AE-919BDF0F9419}</a:tableStyleId>
              </a:tblPr>
              <a:tblGrid>
                <a:gridCol w="3759200"/>
              </a:tblGrid>
              <a:tr h="889000">
                <a:tc>
                  <a:txBody>
                    <a:bodyPr/>
                    <a:lstStyle/>
                    <a:p>
                      <a:pPr lvl="0" defTabSz="914400">
                        <a:tabLst>
                          <a:tab pos="914400" algn="l"/>
                        </a:tabLst>
                        <a:defRPr sz="1800"/>
                      </a:pPr>
                      <a:r>
                        <a:rPr i="1" sz="4800">
                          <a:solidFill>
                            <a:srgbClr val="0056D6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rPr>
                        <a:t>10/02/2015</a:t>
                      </a:r>
                    </a:p>
                  </a:txBody>
                  <a:tcPr marL="50800" marR="50800" marT="50800" marB="50800" anchor="ctr" anchorCtr="0" horzOverflow="overflow">
                    <a:noFill/>
                  </a:tcPr>
                </a:tc>
              </a:tr>
            </a:tbl>
          </a:graphicData>
        </a:graphic>
      </p:graphicFrame>
      <p:graphicFrame>
        <p:nvGraphicFramePr>
          <p:cNvPr id="49" name="Table 49"/>
          <p:cNvGraphicFramePr/>
          <p:nvPr/>
        </p:nvGraphicFramePr>
        <p:xfrm>
          <a:off x="666539" y="2437604"/>
          <a:ext cx="14931394" cy="2834286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1" rtl="0">
                <a:tableStyleId>{4C3C2611-4C71-4FC5-86AE-919BDF0F9419}</a:tableStyleId>
              </a:tblPr>
              <a:tblGrid>
                <a:gridCol w="2486448"/>
                <a:gridCol w="2486448"/>
                <a:gridCol w="2486448"/>
                <a:gridCol w="2486448"/>
                <a:gridCol w="2486448"/>
                <a:gridCol w="2486448"/>
              </a:tblGrid>
              <a:tr h="940528"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Acids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HNO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3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HCl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H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2</a:t>
                      </a: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SO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4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H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3</a:t>
                      </a: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PO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4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CH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3</a:t>
                      </a: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COOH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</a:tr>
              <a:tr h="940528"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Name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Nitric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300">
                          <a:latin typeface="Arial"/>
                          <a:ea typeface="Arial"/>
                          <a:cs typeface="Arial"/>
                          <a:sym typeface="Arial"/>
                        </a:rPr>
                        <a:t>Hydrochloric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Sulphuric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700">
                          <a:latin typeface="Arial"/>
                          <a:ea typeface="Arial"/>
                          <a:cs typeface="Arial"/>
                          <a:sym typeface="Arial"/>
                        </a:rPr>
                        <a:t>Phosphoric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Ethanoic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</a:tr>
              <a:tr h="940528"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Metals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Li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Na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K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Mg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Ca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 spd="slow" advClick="1">
    <p:dissolv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/>
          <p:nvPr>
            <p:ph type="body" idx="1"/>
          </p:nvPr>
        </p:nvSpPr>
        <p:spPr>
          <a:xfrm>
            <a:off x="495300" y="749300"/>
            <a:ext cx="15265400" cy="7175500"/>
          </a:xfrm>
          <a:prstGeom prst="rect">
            <a:avLst/>
          </a:prstGeom>
        </p:spPr>
        <p:txBody>
          <a:bodyPr numCol="1" spcCol="38100"/>
          <a:lstStyle/>
          <a:p>
            <a:pPr lvl="0" marL="0" indent="0" algn="ctr">
              <a:spcBef>
                <a:spcPts val="1800"/>
              </a:spcBef>
              <a:buSzTx/>
              <a:buNone/>
              <a:defRPr sz="1800"/>
            </a:pPr>
            <a:r>
              <a:rPr sz="4800" u="sng">
                <a:latin typeface="Arial"/>
                <a:ea typeface="Arial"/>
                <a:cs typeface="Arial"/>
                <a:sym typeface="Arial"/>
              </a:rPr>
              <a:t>Acid-Metals Displacement Design</a:t>
            </a:r>
            <a:endParaRPr sz="4800" u="sng"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1"/>
              <a:defRPr sz="1800"/>
            </a:pPr>
            <a:r>
              <a:rPr b="1" sz="4000" u="sng">
                <a:solidFill>
                  <a:srgbClr val="669C35"/>
                </a:solidFill>
                <a:latin typeface="Arial"/>
                <a:ea typeface="Arial"/>
                <a:cs typeface="Arial"/>
                <a:sym typeface="Arial"/>
              </a:rPr>
              <a:t>Aim</a:t>
            </a:r>
            <a:r>
              <a:rPr sz="4000">
                <a:solidFill>
                  <a:srgbClr val="669C35"/>
                </a:solidFill>
                <a:latin typeface="Arial"/>
                <a:ea typeface="Arial"/>
                <a:cs typeface="Arial"/>
                <a:sym typeface="Arial"/>
              </a:rPr>
              <a:t> - Describe a problem or question to investigate a factor which affects the acid and metal displacement reactions.</a:t>
            </a:r>
            <a:endParaRPr sz="4000">
              <a:solidFill>
                <a:srgbClr val="669C35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1"/>
              <a:defRPr sz="1800"/>
            </a:pPr>
            <a:r>
              <a:rPr b="1" sz="4000" u="sng">
                <a:solidFill>
                  <a:srgbClr val="FFAA00"/>
                </a:solidFill>
                <a:latin typeface="Arial"/>
                <a:ea typeface="Arial"/>
                <a:cs typeface="Arial"/>
                <a:sym typeface="Arial"/>
              </a:rPr>
              <a:t>Hypothesis</a:t>
            </a:r>
            <a:r>
              <a:rPr sz="4000">
                <a:solidFill>
                  <a:srgbClr val="FFAA00"/>
                </a:solidFill>
                <a:latin typeface="Arial"/>
                <a:ea typeface="Arial"/>
                <a:cs typeface="Arial"/>
                <a:sym typeface="Arial"/>
              </a:rPr>
              <a:t> - Predict how the factor will affect the reaction and explain using scientific reasoning why you think that. </a:t>
            </a:r>
            <a:endParaRPr sz="4000">
              <a:solidFill>
                <a:srgbClr val="FFAA00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1"/>
              <a:defRPr sz="1800"/>
            </a:pPr>
            <a:r>
              <a:rPr b="1" sz="4000" u="sng">
                <a:solidFill>
                  <a:srgbClr val="FF4013"/>
                </a:solidFill>
                <a:latin typeface="Arial"/>
                <a:ea typeface="Arial"/>
                <a:cs typeface="Arial"/>
                <a:sym typeface="Arial"/>
              </a:rPr>
              <a:t>Variables</a:t>
            </a:r>
            <a:r>
              <a:rPr sz="4000">
                <a:solidFill>
                  <a:srgbClr val="FF4013"/>
                </a:solidFill>
                <a:latin typeface="Arial"/>
                <a:ea typeface="Arial"/>
                <a:cs typeface="Arial"/>
                <a:sym typeface="Arial"/>
              </a:rPr>
              <a:t> - </a:t>
            </a:r>
            <a:r>
              <a:rPr sz="4000">
                <a:solidFill>
                  <a:srgbClr val="0056D6"/>
                </a:solidFill>
                <a:latin typeface="Arial"/>
                <a:ea typeface="Arial"/>
                <a:cs typeface="Arial"/>
                <a:sym typeface="Arial"/>
              </a:rPr>
              <a:t>Independent (This is the variable you will change)</a:t>
            </a:r>
            <a:r>
              <a:rPr sz="4000">
                <a:solidFill>
                  <a:srgbClr val="FF4013"/>
                </a:solidFill>
                <a:latin typeface="Arial"/>
                <a:ea typeface="Arial"/>
                <a:cs typeface="Arial"/>
                <a:sym typeface="Arial"/>
              </a:rPr>
              <a:t>  </a:t>
            </a:r>
            <a:r>
              <a:rPr sz="4000">
                <a:solidFill>
                  <a:srgbClr val="A96800"/>
                </a:solidFill>
                <a:latin typeface="Arial"/>
                <a:ea typeface="Arial"/>
                <a:cs typeface="Arial"/>
                <a:sym typeface="Arial"/>
              </a:rPr>
              <a:t>Dependent (This is what you will measure)  </a:t>
            </a:r>
            <a:r>
              <a:rPr sz="4000">
                <a:solidFill>
                  <a:srgbClr val="FF4013"/>
                </a:solidFill>
                <a:latin typeface="Arial"/>
                <a:ea typeface="Arial"/>
                <a:cs typeface="Arial"/>
                <a:sym typeface="Arial"/>
              </a:rPr>
              <a:t>                  </a:t>
            </a:r>
            <a:r>
              <a:rPr sz="4000">
                <a:solidFill>
                  <a:srgbClr val="BE38F3"/>
                </a:solidFill>
                <a:latin typeface="Arial"/>
                <a:ea typeface="Arial"/>
                <a:cs typeface="Arial"/>
                <a:sym typeface="Arial"/>
              </a:rPr>
              <a:t>Controlled (This is what you want to keep constant)</a:t>
            </a:r>
          </a:p>
        </p:txBody>
      </p:sp>
      <p:graphicFrame>
        <p:nvGraphicFramePr>
          <p:cNvPr id="52" name="Table 52"/>
          <p:cNvGraphicFramePr/>
          <p:nvPr/>
        </p:nvGraphicFramePr>
        <p:xfrm>
          <a:off x="12204700" y="76200"/>
          <a:ext cx="3759200" cy="889000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{4C3C2611-4C71-4FC5-86AE-919BDF0F9419}</a:tableStyleId>
              </a:tblPr>
              <a:tblGrid>
                <a:gridCol w="3759200"/>
              </a:tblGrid>
              <a:tr h="889000">
                <a:tc>
                  <a:txBody>
                    <a:bodyPr/>
                    <a:lstStyle/>
                    <a:p>
                      <a:pPr lvl="0" defTabSz="914400">
                        <a:tabLst>
                          <a:tab pos="914400" algn="l"/>
                        </a:tabLst>
                        <a:defRPr sz="1800"/>
                      </a:pPr>
                      <a:r>
                        <a:rPr i="1" sz="4800">
                          <a:solidFill>
                            <a:srgbClr val="0056D6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rPr>
                        <a:t>10/02/2015</a:t>
                      </a:r>
                    </a:p>
                  </a:txBody>
                  <a:tcPr marL="50800" marR="50800" marT="50800" marB="50800" anchor="ctr" anchorCtr="0" horzOverflow="overflow">
                    <a:noFill/>
                  </a:tcPr>
                </a:tc>
              </a:tr>
            </a:tbl>
          </a:graphicData>
        </a:graphic>
      </p:graphicFrame>
      <p:graphicFrame>
        <p:nvGraphicFramePr>
          <p:cNvPr id="53" name="Table 53"/>
          <p:cNvGraphicFramePr/>
          <p:nvPr/>
        </p:nvGraphicFramePr>
        <p:xfrm>
          <a:off x="668654" y="6457140"/>
          <a:ext cx="14935621" cy="2258417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1" rtl="0">
                <a:tableStyleId>{4C3C2611-4C71-4FC5-86AE-919BDF0F9419}</a:tableStyleId>
              </a:tblPr>
              <a:tblGrid>
                <a:gridCol w="2486448"/>
                <a:gridCol w="2486448"/>
                <a:gridCol w="2486448"/>
                <a:gridCol w="2486448"/>
                <a:gridCol w="2486448"/>
                <a:gridCol w="2486448"/>
              </a:tblGrid>
              <a:tr h="1122858"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Acids - 10ml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HNO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3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HCl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H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2</a:t>
                      </a: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SO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4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H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3</a:t>
                      </a: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PO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4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CH</a:t>
                      </a:r>
                      <a:r>
                        <a:rPr baseline="-5999"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3</a:t>
                      </a: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COOH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70BF41"/>
                    </a:solidFill>
                  </a:tcPr>
                </a:tc>
              </a:tr>
              <a:tr h="1122858"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Metals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Li - 0.2g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Na - 0.6g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K - 1g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Mg - 0.6g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800">
                          <a:latin typeface="Arial"/>
                          <a:ea typeface="Arial"/>
                          <a:cs typeface="Arial"/>
                          <a:sym typeface="Arial"/>
                        </a:rPr>
                        <a:t>Ca - 1g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A6AAA9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 spd="slow" advClick="1">
    <p:dissolv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>
            <p:ph type="body" idx="1"/>
          </p:nvPr>
        </p:nvSpPr>
        <p:spPr>
          <a:xfrm>
            <a:off x="495300" y="749300"/>
            <a:ext cx="15214600" cy="7683500"/>
          </a:xfrm>
          <a:prstGeom prst="rect">
            <a:avLst/>
          </a:prstGeom>
        </p:spPr>
        <p:txBody>
          <a:bodyPr numCol="1" spcCol="38100"/>
          <a:lstStyle/>
          <a:p>
            <a:pPr lvl="0" marL="0" indent="0" algn="ctr">
              <a:spcBef>
                <a:spcPts val="1800"/>
              </a:spcBef>
              <a:buSzTx/>
              <a:buNone/>
              <a:defRPr sz="1800"/>
            </a:pPr>
            <a:r>
              <a:rPr sz="4800" u="sng">
                <a:latin typeface="Arial"/>
                <a:ea typeface="Arial"/>
                <a:cs typeface="Arial"/>
                <a:sym typeface="Arial"/>
              </a:rPr>
              <a:t>Acid-Metals Displacement Design</a:t>
            </a:r>
            <a:endParaRPr sz="4800" u="sng"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4"/>
              <a:defRPr sz="1800"/>
            </a:pPr>
            <a:r>
              <a:rPr b="1" sz="4000" u="sng">
                <a:solidFill>
                  <a:srgbClr val="77BB41"/>
                </a:solidFill>
                <a:latin typeface="Arial"/>
                <a:ea typeface="Arial"/>
                <a:cs typeface="Arial"/>
                <a:sym typeface="Arial"/>
              </a:rPr>
              <a:t>Materials</a:t>
            </a:r>
            <a:r>
              <a:rPr sz="4000">
                <a:solidFill>
                  <a:srgbClr val="77BB41"/>
                </a:solidFill>
                <a:latin typeface="Arial"/>
                <a:ea typeface="Arial"/>
                <a:cs typeface="Arial"/>
                <a:sym typeface="Arial"/>
              </a:rPr>
              <a:t> - Select the materials you will need, remember to include the sizes of all apparatus.</a:t>
            </a:r>
            <a:endParaRPr sz="4000">
              <a:solidFill>
                <a:srgbClr val="77BB41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4"/>
              <a:defRPr sz="1800"/>
            </a:pPr>
            <a:r>
              <a:rPr b="1" sz="4000" u="sng">
                <a:solidFill>
                  <a:srgbClr val="FFAA00"/>
                </a:solidFill>
                <a:latin typeface="Arial"/>
                <a:ea typeface="Arial"/>
                <a:cs typeface="Arial"/>
                <a:sym typeface="Arial"/>
              </a:rPr>
              <a:t>Method</a:t>
            </a:r>
            <a:r>
              <a:rPr sz="4000">
                <a:solidFill>
                  <a:srgbClr val="FFAA00"/>
                </a:solidFill>
                <a:latin typeface="Arial"/>
                <a:ea typeface="Arial"/>
                <a:cs typeface="Arial"/>
                <a:sym typeface="Arial"/>
              </a:rPr>
              <a:t> - </a:t>
            </a:r>
            <a:r>
              <a:rPr sz="4000">
                <a:solidFill>
                  <a:srgbClr val="FFAA00"/>
                </a:solidFill>
                <a:latin typeface="Arial"/>
                <a:ea typeface="Arial"/>
                <a:cs typeface="Arial"/>
                <a:sym typeface="Arial"/>
              </a:rPr>
              <a:t>Write your method using </a:t>
            </a:r>
            <a:r>
              <a:rPr b="1" sz="4000" u="sng">
                <a:solidFill>
                  <a:srgbClr val="FFAA00"/>
                </a:solidFill>
                <a:latin typeface="Arial"/>
                <a:ea typeface="Arial"/>
                <a:cs typeface="Arial"/>
                <a:sym typeface="Arial"/>
              </a:rPr>
              <a:t>numbers or bullet points</a:t>
            </a:r>
            <a:r>
              <a:rPr sz="4000">
                <a:solidFill>
                  <a:srgbClr val="FFAA00"/>
                </a:solidFill>
                <a:latin typeface="Arial"/>
                <a:ea typeface="Arial"/>
                <a:cs typeface="Arial"/>
                <a:sym typeface="Arial"/>
              </a:rPr>
              <a:t>, remember to explain how you will control the variables you have already selected.</a:t>
            </a:r>
            <a:endParaRPr sz="4000">
              <a:latin typeface="Arial"/>
              <a:ea typeface="Arial"/>
              <a:cs typeface="Arial"/>
              <a:sym typeface="Arial"/>
            </a:endParaRPr>
          </a:p>
          <a:p>
            <a:pPr lvl="0" marL="0" indent="0">
              <a:spcBef>
                <a:spcPts val="1800"/>
              </a:spcBef>
              <a:buSzTx/>
              <a:buNone/>
              <a:defRPr sz="1800"/>
            </a:pPr>
            <a:r>
              <a:rPr sz="4000">
                <a:solidFill>
                  <a:srgbClr val="FF4013"/>
                </a:solidFill>
                <a:latin typeface="Arial"/>
                <a:ea typeface="Arial"/>
                <a:cs typeface="Arial"/>
                <a:sym typeface="Arial"/>
              </a:rPr>
              <a:t>Explain precisely what data you will collect and how much (include repeats)</a:t>
            </a:r>
            <a:endParaRPr sz="4000">
              <a:solidFill>
                <a:srgbClr val="FF4013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indent="0">
              <a:spcBef>
                <a:spcPts val="1800"/>
              </a:spcBef>
              <a:buSzTx/>
              <a:buNone/>
              <a:defRPr sz="1800"/>
            </a:pPr>
            <a:r>
              <a:rPr sz="4000">
                <a:solidFill>
                  <a:srgbClr val="9929BD"/>
                </a:solidFill>
                <a:latin typeface="Arial"/>
                <a:ea typeface="Arial"/>
                <a:cs typeface="Arial"/>
                <a:sym typeface="Arial"/>
              </a:rPr>
              <a:t>Remember what you have to write is step by step what you would do so that someone else is able to follow and repeat the experiment.  Start each point with a command word.</a:t>
            </a:r>
          </a:p>
        </p:txBody>
      </p:sp>
      <p:graphicFrame>
        <p:nvGraphicFramePr>
          <p:cNvPr id="56" name="Table 56"/>
          <p:cNvGraphicFramePr/>
          <p:nvPr/>
        </p:nvGraphicFramePr>
        <p:xfrm>
          <a:off x="12204700" y="76200"/>
          <a:ext cx="3759200" cy="889000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{4C3C2611-4C71-4FC5-86AE-919BDF0F9419}</a:tableStyleId>
              </a:tblPr>
              <a:tblGrid>
                <a:gridCol w="3759200"/>
              </a:tblGrid>
              <a:tr h="889000">
                <a:tc>
                  <a:txBody>
                    <a:bodyPr/>
                    <a:lstStyle/>
                    <a:p>
                      <a:pPr lvl="0" defTabSz="914400">
                        <a:tabLst>
                          <a:tab pos="914400" algn="l"/>
                        </a:tabLst>
                        <a:defRPr sz="1800"/>
                      </a:pPr>
                      <a:r>
                        <a:rPr i="1" sz="4800">
                          <a:solidFill>
                            <a:srgbClr val="0056D6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rPr>
                        <a:t>10/02/2015</a:t>
                      </a:r>
                    </a:p>
                  </a:txBody>
                  <a:tcPr marL="50800" marR="50800" marT="50800" marB="50800" anchor="ctr" anchorCtr="0" horzOverflow="overflow"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 spd="slow" advClick="1">
    <p:dissolv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/>
          <p:nvPr>
            <p:ph type="body" idx="1"/>
          </p:nvPr>
        </p:nvSpPr>
        <p:spPr>
          <a:xfrm>
            <a:off x="495300" y="749300"/>
            <a:ext cx="15265400" cy="7175500"/>
          </a:xfrm>
          <a:prstGeom prst="rect">
            <a:avLst/>
          </a:prstGeom>
        </p:spPr>
        <p:txBody>
          <a:bodyPr numCol="1" spcCol="38100"/>
          <a:lstStyle/>
          <a:p>
            <a:pPr lvl="0" marL="0" indent="0" algn="ctr">
              <a:spcBef>
                <a:spcPts val="1800"/>
              </a:spcBef>
              <a:buSzTx/>
              <a:buNone/>
              <a:defRPr sz="1800"/>
            </a:pPr>
            <a:r>
              <a:rPr sz="4800" u="sng">
                <a:latin typeface="Arial"/>
                <a:ea typeface="Arial"/>
                <a:cs typeface="Arial"/>
                <a:sym typeface="Arial"/>
              </a:rPr>
              <a:t>Acid-Metals Displacement Design</a:t>
            </a:r>
            <a:endParaRPr sz="4800" u="sng"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6"/>
              <a:defRPr sz="1800"/>
            </a:pPr>
            <a:r>
              <a:rPr b="1" sz="4000" u="sng">
                <a:solidFill>
                  <a:srgbClr val="77BB41"/>
                </a:solidFill>
                <a:latin typeface="Arial"/>
                <a:ea typeface="Arial"/>
                <a:cs typeface="Arial"/>
                <a:sym typeface="Arial"/>
              </a:rPr>
              <a:t>Results</a:t>
            </a:r>
            <a:r>
              <a:rPr sz="4000">
                <a:solidFill>
                  <a:srgbClr val="77BB41"/>
                </a:solidFill>
                <a:latin typeface="Arial"/>
                <a:ea typeface="Arial"/>
                <a:cs typeface="Arial"/>
                <a:sym typeface="Arial"/>
              </a:rPr>
              <a:t> - </a:t>
            </a:r>
            <a:r>
              <a:rPr sz="4000">
                <a:solidFill>
                  <a:srgbClr val="77BB41"/>
                </a:solidFill>
                <a:latin typeface="Arial"/>
                <a:ea typeface="Arial"/>
                <a:cs typeface="Arial"/>
                <a:sym typeface="Arial"/>
              </a:rPr>
              <a:t>Raw Data Table (title, headings, units, all data to the same number of decimal places).</a:t>
            </a:r>
            <a:endParaRPr sz="4000">
              <a:solidFill>
                <a:srgbClr val="77BB41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indent="0">
              <a:spcBef>
                <a:spcPts val="1800"/>
              </a:spcBef>
              <a:buSzTx/>
              <a:buNone/>
              <a:defRPr sz="1800"/>
            </a:pPr>
            <a:r>
              <a:rPr sz="4000">
                <a:solidFill>
                  <a:srgbClr val="D95000"/>
                </a:solidFill>
                <a:latin typeface="Arial"/>
                <a:ea typeface="Arial"/>
                <a:cs typeface="Arial"/>
                <a:sym typeface="Arial"/>
              </a:rPr>
              <a:t>Processed Data (title, headings, units, errors, all data to the same number of decimal places as raw data and example calculation).</a:t>
            </a:r>
            <a:endParaRPr sz="4000">
              <a:solidFill>
                <a:srgbClr val="D95000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indent="0">
              <a:spcBef>
                <a:spcPts val="1800"/>
              </a:spcBef>
              <a:buSzTx/>
              <a:buNone/>
              <a:defRPr sz="1800"/>
            </a:pPr>
            <a:r>
              <a:rPr sz="4000">
                <a:solidFill>
                  <a:srgbClr val="FF2600"/>
                </a:solidFill>
                <a:latin typeface="Arial"/>
                <a:ea typeface="Arial"/>
                <a:cs typeface="Arial"/>
                <a:sym typeface="Arial"/>
              </a:rPr>
              <a:t>Graph (title, label axis, units, appropriate scales and line/curve of best fit).</a:t>
            </a:r>
            <a:endParaRPr sz="4000">
              <a:solidFill>
                <a:srgbClr val="FF2600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0" indent="0">
              <a:spcBef>
                <a:spcPts val="1800"/>
              </a:spcBef>
              <a:buSzTx/>
              <a:buNone/>
              <a:defRPr sz="1800"/>
            </a:pPr>
            <a:r>
              <a:rPr sz="4000">
                <a:solidFill>
                  <a:srgbClr val="0433FF"/>
                </a:solidFill>
                <a:latin typeface="Arial"/>
                <a:ea typeface="Arial"/>
                <a:cs typeface="Arial"/>
                <a:sym typeface="Arial"/>
              </a:rPr>
              <a:t>Word and Balanced symbol equations for the reactions you investigated (state symbols).</a:t>
            </a:r>
          </a:p>
        </p:txBody>
      </p:sp>
      <p:graphicFrame>
        <p:nvGraphicFramePr>
          <p:cNvPr id="59" name="Table 59"/>
          <p:cNvGraphicFramePr/>
          <p:nvPr/>
        </p:nvGraphicFramePr>
        <p:xfrm>
          <a:off x="12204700" y="76200"/>
          <a:ext cx="3759200" cy="889000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{4C3C2611-4C71-4FC5-86AE-919BDF0F9419}</a:tableStyleId>
              </a:tblPr>
              <a:tblGrid>
                <a:gridCol w="3759200"/>
              </a:tblGrid>
              <a:tr h="889000">
                <a:tc>
                  <a:txBody>
                    <a:bodyPr/>
                    <a:lstStyle/>
                    <a:p>
                      <a:pPr lvl="0" defTabSz="914400">
                        <a:tabLst>
                          <a:tab pos="914400" algn="l"/>
                        </a:tabLst>
                        <a:defRPr sz="1800"/>
                      </a:pPr>
                      <a:r>
                        <a:rPr i="1" sz="4800">
                          <a:solidFill>
                            <a:srgbClr val="0056D6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rPr>
                        <a:t>10/02/2015</a:t>
                      </a:r>
                    </a:p>
                  </a:txBody>
                  <a:tcPr marL="50800" marR="50800" marT="50800" marB="50800" anchor="ctr" anchorCtr="0" horzOverflow="overflow"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 spd="slow" advClick="1">
    <p:dissolv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/>
          <p:nvPr>
            <p:ph type="body" idx="1"/>
          </p:nvPr>
        </p:nvSpPr>
        <p:spPr>
          <a:xfrm>
            <a:off x="495300" y="749300"/>
            <a:ext cx="15214600" cy="7683500"/>
          </a:xfrm>
          <a:prstGeom prst="rect">
            <a:avLst/>
          </a:prstGeom>
        </p:spPr>
        <p:txBody>
          <a:bodyPr numCol="1" spcCol="38100"/>
          <a:lstStyle/>
          <a:p>
            <a:pPr lvl="0" marL="0" indent="0" algn="ctr">
              <a:spcBef>
                <a:spcPts val="1800"/>
              </a:spcBef>
              <a:buSzTx/>
              <a:buNone/>
              <a:defRPr sz="1800"/>
            </a:pPr>
            <a:r>
              <a:rPr sz="4800" u="sng">
                <a:latin typeface="Arial"/>
                <a:ea typeface="Arial"/>
                <a:cs typeface="Arial"/>
                <a:sym typeface="Arial"/>
              </a:rPr>
              <a:t>Acid-Metals Displacement Design</a:t>
            </a:r>
            <a:endParaRPr sz="4800" u="sng"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7"/>
              <a:defRPr sz="1800"/>
            </a:pPr>
            <a:r>
              <a:rPr b="1" sz="4000" u="sng">
                <a:solidFill>
                  <a:srgbClr val="669C35"/>
                </a:solidFill>
                <a:latin typeface="Arial"/>
                <a:ea typeface="Arial"/>
                <a:cs typeface="Arial"/>
                <a:sym typeface="Arial"/>
              </a:rPr>
              <a:t>Conclusion</a:t>
            </a:r>
            <a:r>
              <a:rPr sz="4000">
                <a:solidFill>
                  <a:srgbClr val="669C35"/>
                </a:solidFill>
                <a:latin typeface="Arial"/>
                <a:ea typeface="Arial"/>
                <a:cs typeface="Arial"/>
                <a:sym typeface="Arial"/>
              </a:rPr>
              <a:t> - </a:t>
            </a:r>
            <a:r>
              <a:rPr sz="4000">
                <a:solidFill>
                  <a:srgbClr val="669C35"/>
                </a:solidFill>
                <a:latin typeface="Arial"/>
                <a:ea typeface="Arial"/>
                <a:cs typeface="Arial"/>
                <a:sym typeface="Arial"/>
              </a:rPr>
              <a:t>What did your results show?  (Describe your results).  Discuss the validity of your hypothesis based on your results.  Explain your results using scientific knowledge.</a:t>
            </a:r>
            <a:endParaRPr sz="4000">
              <a:solidFill>
                <a:srgbClr val="669C35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marL="571500" indent="-571500">
              <a:spcBef>
                <a:spcPts val="1800"/>
              </a:spcBef>
              <a:buSzPct val="100000"/>
              <a:buAutoNum type="arabicPeriod" startAt="7"/>
              <a:defRPr sz="1800"/>
            </a:pPr>
            <a:r>
              <a:rPr b="1" sz="4000" u="sng">
                <a:solidFill>
                  <a:srgbClr val="FFAA00"/>
                </a:solidFill>
                <a:latin typeface="Arial"/>
                <a:ea typeface="Arial"/>
                <a:cs typeface="Arial"/>
                <a:sym typeface="Arial"/>
              </a:rPr>
              <a:t>Evaluation</a:t>
            </a:r>
            <a:r>
              <a:rPr sz="4000">
                <a:solidFill>
                  <a:srgbClr val="FFAA00"/>
                </a:solidFill>
                <a:latin typeface="Arial"/>
                <a:ea typeface="Arial"/>
                <a:cs typeface="Arial"/>
                <a:sym typeface="Arial"/>
              </a:rPr>
              <a:t> - </a:t>
            </a:r>
            <a:r>
              <a:rPr sz="4000">
                <a:solidFill>
                  <a:srgbClr val="FFAA00"/>
                </a:solidFill>
                <a:latin typeface="Arial"/>
                <a:ea typeface="Arial"/>
                <a:cs typeface="Arial"/>
                <a:sym typeface="Arial"/>
              </a:rPr>
              <a:t>Comment on the quality of your data.  Did you have enough results?  Was the data reliable/accurate?  Discuss the validity of the method.</a:t>
            </a:r>
            <a:endParaRPr sz="4000">
              <a:latin typeface="Arial"/>
              <a:ea typeface="Arial"/>
              <a:cs typeface="Arial"/>
              <a:sym typeface="Arial"/>
            </a:endParaRPr>
          </a:p>
          <a:p>
            <a:pPr lvl="0" marL="0" indent="0">
              <a:spcBef>
                <a:spcPts val="1800"/>
              </a:spcBef>
              <a:buSzTx/>
              <a:buNone/>
              <a:defRPr sz="1800"/>
            </a:pPr>
            <a:r>
              <a:rPr sz="4000">
                <a:solidFill>
                  <a:srgbClr val="FF4013"/>
                </a:solidFill>
                <a:latin typeface="Arial"/>
                <a:ea typeface="Arial"/>
                <a:cs typeface="Arial"/>
                <a:sym typeface="Arial"/>
              </a:rPr>
              <a:t>Describe the limitations of the experiment and suggest improvements.</a:t>
            </a:r>
            <a:endParaRPr sz="4000">
              <a:solidFill>
                <a:srgbClr val="FF4013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aphicFrame>
        <p:nvGraphicFramePr>
          <p:cNvPr id="62" name="Table 62"/>
          <p:cNvGraphicFramePr/>
          <p:nvPr/>
        </p:nvGraphicFramePr>
        <p:xfrm>
          <a:off x="12204700" y="76200"/>
          <a:ext cx="3759200" cy="889000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{4C3C2611-4C71-4FC5-86AE-919BDF0F9419}</a:tableStyleId>
              </a:tblPr>
              <a:tblGrid>
                <a:gridCol w="3759200"/>
              </a:tblGrid>
              <a:tr h="889000">
                <a:tc>
                  <a:txBody>
                    <a:bodyPr/>
                    <a:lstStyle/>
                    <a:p>
                      <a:pPr lvl="0" defTabSz="914400">
                        <a:tabLst>
                          <a:tab pos="914400" algn="l"/>
                        </a:tabLst>
                        <a:defRPr sz="1800"/>
                      </a:pPr>
                      <a:r>
                        <a:rPr i="1" sz="4800">
                          <a:solidFill>
                            <a:srgbClr val="0056D6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rPr>
                        <a:t>10/02/2015</a:t>
                      </a:r>
                    </a:p>
                  </a:txBody>
                  <a:tcPr marL="50800" marR="50800" marT="50800" marB="50800" anchor="ctr" anchorCtr="0" horzOverflow="overflow">
                    <a:noFill/>
                  </a:tcPr>
                </a:tc>
              </a:tr>
            </a:tbl>
          </a:graphicData>
        </a:graphic>
      </p:graphicFrame>
      <p:graphicFrame>
        <p:nvGraphicFramePr>
          <p:cNvPr id="63" name="Table 63"/>
          <p:cNvGraphicFramePr/>
          <p:nvPr/>
        </p:nvGraphicFramePr>
        <p:xfrm>
          <a:off x="406296" y="6860551"/>
          <a:ext cx="15405307" cy="3170536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1" rtl="0">
                <a:tableStyleId>{4C3C2611-4C71-4FC5-86AE-919BDF0F9419}</a:tableStyleId>
              </a:tblPr>
              <a:tblGrid>
                <a:gridCol w="3779738"/>
                <a:gridCol w="6401990"/>
                <a:gridCol w="5210877"/>
              </a:tblGrid>
              <a:tr h="1981894"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900">
                          <a:latin typeface="Arial"/>
                          <a:ea typeface="Arial"/>
                          <a:cs typeface="Arial"/>
                          <a:sym typeface="Arial"/>
                        </a:rPr>
                        <a:t>Limitation of Method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900">
                          <a:latin typeface="Arial"/>
                          <a:ea typeface="Arial"/>
                          <a:cs typeface="Arial"/>
                          <a:sym typeface="Arial"/>
                        </a:rPr>
                        <a:t>How Significantly could this have affected your results and why.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1800"/>
                      </a:pPr>
                      <a:r>
                        <a:rPr sz="3900">
                          <a:latin typeface="Arial"/>
                          <a:ea typeface="Arial"/>
                          <a:cs typeface="Arial"/>
                          <a:sym typeface="Arial"/>
                        </a:rPr>
                        <a:t>Realistic Improvement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</a:tr>
              <a:tr h="1175940">
                <a:tc>
                  <a:txBody>
                    <a:bodyPr/>
                    <a:lstStyle/>
                    <a:p>
                      <a:pPr lvl="0" defTabSz="914400">
                        <a:defRPr sz="2600">
                          <a:sym typeface="Helvetica Light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2600">
                          <a:sym typeface="Helvetica Light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lvl="0" defTabSz="914400">
                        <a:defRPr sz="2600">
                          <a:sym typeface="Helvetica Light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 spd="slow" advClick="1">
    <p:dissolve/>
  </p:transition>
</p:sld>
</file>

<file path=ppt/theme/_rels/theme1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_rels/theme2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Gill Sans"/>
        <a:ea typeface="Gill Sans"/>
        <a:cs typeface="Gill Sans"/>
      </a:majorFont>
      <a:minorFont>
        <a:latin typeface="Gill Sans"/>
        <a:ea typeface="Gill Sans"/>
        <a:cs typeface="Gill Sans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000" u="none" kumimoji="0" normalizeH="0">
            <a:ln>
              <a:noFill/>
            </a:ln>
            <a:solidFill>
              <a:srgbClr val="FFFFFF"/>
            </a:solidFill>
            <a:effectLst>
              <a:outerShdw sx="100000" sy="100000" kx="0" ky="0" algn="b" rotWithShape="0" blurRad="38100" dist="12700" dir="5400000">
                <a:srgbClr val="000000">
                  <a:alpha val="50000"/>
                </a:srgbClr>
              </a:outerShdw>
            </a:effectLst>
            <a:uFillTx/>
            <a:latin typeface="+mn-lt"/>
            <a:ea typeface="+mn-ea"/>
            <a:cs typeface="+mn-c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461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Gill Sans"/>
        <a:ea typeface="Gill Sans"/>
        <a:cs typeface="Gill Sans"/>
      </a:majorFont>
      <a:minorFont>
        <a:latin typeface="Gill Sans"/>
        <a:ea typeface="Gill Sans"/>
        <a:cs typeface="Gill Sans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000" u="none" kumimoji="0" normalizeH="0">
            <a:ln>
              <a:noFill/>
            </a:ln>
            <a:solidFill>
              <a:srgbClr val="FFFFFF"/>
            </a:solidFill>
            <a:effectLst>
              <a:outerShdw sx="100000" sy="100000" kx="0" ky="0" algn="b" rotWithShape="0" blurRad="38100" dist="12700" dir="5400000">
                <a:srgbClr val="000000">
                  <a:alpha val="50000"/>
                </a:srgbClr>
              </a:outerShdw>
            </a:effectLst>
            <a:uFillTx/>
            <a:latin typeface="+mn-lt"/>
            <a:ea typeface="+mn-ea"/>
            <a:cs typeface="+mn-c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461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